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F95E16-E35B-49AB-90D1-96A8DE1DB339}" v="275" dt="2020-11-11T17:04:08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4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76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9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5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2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9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1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2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0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9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0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5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Канва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8A1C9-DA94-4C61-98B6-AC21505AD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+mj-lt"/>
                <a:cs typeface="+mj-lt"/>
              </a:rPr>
              <a:t>Структура расходов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6B055-9113-4988-8FD9-877B95D64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+mn-lt"/>
                <a:cs typeface="+mn-lt"/>
              </a:rPr>
              <a:t>Реклама</a:t>
            </a:r>
          </a:p>
          <a:p>
            <a:r>
              <a:rPr lang="ru-RU" dirty="0">
                <a:ea typeface="+mn-lt"/>
                <a:cs typeface="+mn-lt"/>
              </a:rPr>
              <a:t>Исследование и разработка</a:t>
            </a:r>
          </a:p>
          <a:p>
            <a:r>
              <a:rPr lang="ru-RU" dirty="0">
                <a:ea typeface="+mn-lt"/>
                <a:cs typeface="+mn-lt"/>
              </a:rPr>
              <a:t>Оборудование</a:t>
            </a:r>
          </a:p>
          <a:p>
            <a:r>
              <a:rPr lang="ru-RU" dirty="0">
                <a:ea typeface="+mn-lt"/>
                <a:cs typeface="+mn-lt"/>
              </a:rPr>
              <a:t>Транспортировка</a:t>
            </a:r>
          </a:p>
          <a:p>
            <a:r>
              <a:rPr lang="ru-RU" dirty="0">
                <a:ea typeface="+mn-lt"/>
                <a:cs typeface="+mn-lt"/>
              </a:rPr>
              <a:t>Операционные расходы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27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54F7E-1570-46DB-A761-C3A7EBE1C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045453" cy="4601183"/>
          </a:xfrm>
        </p:spPr>
        <p:txBody>
          <a:bodyPr/>
          <a:lstStyle/>
          <a:p>
            <a:r>
              <a:rPr lang="ru-RU" dirty="0">
                <a:ea typeface="+mj-lt"/>
                <a:cs typeface="+mj-lt"/>
              </a:rPr>
              <a:t>Сегментация пользователей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83B42-9553-400D-A5DD-FC524818D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+mn-lt"/>
                <a:cs typeface="+mn-lt"/>
              </a:rPr>
              <a:t>Люди имеющие собственные загородные дома</a:t>
            </a:r>
          </a:p>
          <a:p>
            <a:r>
              <a:rPr lang="ru-RU" dirty="0">
                <a:ea typeface="+mn-lt"/>
                <a:cs typeface="+mn-lt"/>
              </a:rPr>
              <a:t>Застройщики</a:t>
            </a:r>
          </a:p>
        </p:txBody>
      </p:sp>
    </p:spTree>
    <p:extLst>
      <p:ext uri="{BB962C8B-B14F-4D97-AF65-F5344CB8AC3E}">
        <p14:creationId xmlns:p14="http://schemas.microsoft.com/office/powerpoint/2010/main" val="289416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BEC3A-6670-4A8B-97B1-236FF97EB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034567" cy="4601183"/>
          </a:xfrm>
        </p:spPr>
        <p:txBody>
          <a:bodyPr/>
          <a:lstStyle/>
          <a:p>
            <a:r>
              <a:rPr lang="ru-RU" dirty="0">
                <a:ea typeface="+mj-lt"/>
                <a:cs typeface="+mj-lt"/>
              </a:rPr>
              <a:t>Предлагаемая ценность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860FE-29E0-4273-BAA5-0DCB778E3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657280"/>
            <a:ext cx="7315200" cy="5327468"/>
          </a:xfrm>
        </p:spPr>
        <p:txBody>
          <a:bodyPr>
            <a:normAutofit/>
          </a:bodyPr>
          <a:lstStyle/>
          <a:p>
            <a:r>
              <a:rPr lang="ru-RU" dirty="0">
                <a:ea typeface="+mn-lt"/>
                <a:cs typeface="+mn-lt"/>
              </a:rPr>
              <a:t>Гибкость. Выбирайте любые выключатели, кондиционеры, освещение, вентиляцию, сервоприводы, и другие инженерные системы.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Экономичность. Умный дом позволяет существенно экономить за счет оптимального использования энергоресурсов.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Удобство управления. Для активации функций, используйте бесплатное приложение на телефоне или планшете, универсальный пульт или привычные выключатели.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Безопасность. Взломать Умный Дом и получить доступ к его функциям – практически невыполнимая задача. Для защиты применяется передовой алгоритм шифрования.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Компактность. Все оборудование системы помещается в стандартном электрощите квартиры или дома, и не требует дополнительного охлаждения или вентиляции.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Перерабатываемые ресурсы – Использование биогаза для отопление помещений.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40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C2068-055D-4F82-BA48-F0A7D5E28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+mj-lt"/>
                <a:cs typeface="+mj-lt"/>
              </a:rPr>
              <a:t>Каналы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84292-E5D2-446D-8DA2-18356442D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+mn-lt"/>
                <a:cs typeface="+mn-lt"/>
              </a:rPr>
              <a:t>Вебсайт </a:t>
            </a:r>
            <a:endParaRPr lang="ru-RU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Соц. сети </a:t>
            </a:r>
            <a:endParaRPr lang="ru-RU" dirty="0" err="1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Рекламные баннеры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059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87FE6-7C5D-460F-A7A0-9E02B0885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2766" y="1123837"/>
            <a:ext cx="3426452" cy="4601183"/>
          </a:xfrm>
        </p:spPr>
        <p:txBody>
          <a:bodyPr/>
          <a:lstStyle/>
          <a:p>
            <a:r>
              <a:rPr lang="ru-RU" dirty="0">
                <a:ea typeface="+mj-lt"/>
                <a:cs typeface="+mj-lt"/>
              </a:rPr>
              <a:t>Взаимодействие с потребителем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6AB0C-1941-4892-8431-883B19BDA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+mn-lt"/>
                <a:cs typeface="+mn-lt"/>
              </a:rPr>
              <a:t>Служба поддержки</a:t>
            </a:r>
          </a:p>
          <a:p>
            <a:r>
              <a:rPr lang="ru-RU" dirty="0">
                <a:ea typeface="+mn-lt"/>
                <a:cs typeface="+mn-lt"/>
              </a:rPr>
              <a:t>Самообслуживание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98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59B96-5D33-4723-A5C7-FC370E45F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+mj-lt"/>
                <a:cs typeface="+mj-lt"/>
              </a:rPr>
              <a:t>Источники дохода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FD334-A51A-49C5-8873-6CB4AAC36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+mn-lt"/>
                <a:cs typeface="+mn-lt"/>
              </a:rPr>
              <a:t>Процент от предоставления готовых решений</a:t>
            </a:r>
          </a:p>
          <a:p>
            <a:r>
              <a:rPr lang="ru-RU" dirty="0">
                <a:ea typeface="+mn-lt"/>
                <a:cs typeface="+mn-lt"/>
              </a:rPr>
              <a:t>Оплата услуг</a:t>
            </a:r>
          </a:p>
          <a:p>
            <a:r>
              <a:rPr lang="ru-RU" dirty="0">
                <a:ea typeface="+mn-lt"/>
                <a:cs typeface="+mn-lt"/>
              </a:rPr>
              <a:t>Бонусы от поставщиков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318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1CB9E-DEFC-4A9D-A84D-FB8AD01BC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+mj-lt"/>
                <a:cs typeface="+mj-lt"/>
              </a:rPr>
              <a:t>Ключевые ресурсы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5F6CB-651F-4608-B0E0-4B22265D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+mn-lt"/>
                <a:cs typeface="+mn-lt"/>
              </a:rPr>
              <a:t>Персонал</a:t>
            </a:r>
          </a:p>
          <a:p>
            <a:r>
              <a:rPr lang="ru-RU" dirty="0">
                <a:ea typeface="+mn-lt"/>
                <a:cs typeface="+mn-lt"/>
              </a:rPr>
              <a:t>Поставщики</a:t>
            </a:r>
          </a:p>
          <a:p>
            <a:r>
              <a:rPr lang="ru-RU" dirty="0">
                <a:ea typeface="+mn-lt"/>
                <a:cs typeface="+mn-lt"/>
              </a:rPr>
              <a:t>Сайт</a:t>
            </a:r>
          </a:p>
          <a:p>
            <a:r>
              <a:rPr lang="ru-RU" dirty="0">
                <a:ea typeface="+mn-lt"/>
                <a:cs typeface="+mn-lt"/>
              </a:rPr>
              <a:t>Приложение</a:t>
            </a:r>
          </a:p>
          <a:p>
            <a:r>
              <a:rPr lang="ru-RU" dirty="0">
                <a:ea typeface="+mn-lt"/>
                <a:cs typeface="+mn-lt"/>
              </a:rPr>
              <a:t>Наемный транспорт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831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16F53-DCAA-4B43-82BB-4FA8F3F6D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+mj-lt"/>
                <a:cs typeface="+mj-lt"/>
              </a:rPr>
              <a:t>Ключевые активности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656E1-BE87-458A-AC2A-B14B638FA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+mn-lt"/>
                <a:cs typeface="+mn-lt"/>
              </a:rPr>
              <a:t>Сохранение конкурентоспособной цены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Инновационные решения</a:t>
            </a:r>
            <a:endParaRPr lang="ru-RU" dirty="0"/>
          </a:p>
          <a:p>
            <a:r>
              <a:rPr lang="ru-RU" dirty="0">
                <a:ea typeface="+mn-lt"/>
                <a:cs typeface="+mn-lt"/>
              </a:rPr>
              <a:t>Расширение</a:t>
            </a:r>
          </a:p>
          <a:p>
            <a:r>
              <a:rPr lang="ru-RU" dirty="0">
                <a:ea typeface="+mn-lt"/>
                <a:cs typeface="+mn-lt"/>
              </a:rPr>
              <a:t>Экологичность</a:t>
            </a:r>
          </a:p>
          <a:p>
            <a:r>
              <a:rPr lang="ru-RU" dirty="0">
                <a:ea typeface="+mn-lt"/>
                <a:cs typeface="+mn-lt"/>
              </a:rPr>
              <a:t>Удобство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127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EBDE2-DD9D-479F-ADAF-8B4374228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+mj-lt"/>
                <a:cs typeface="+mj-lt"/>
              </a:rPr>
              <a:t>Ключевые партнеры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40FF3-B215-4DB1-A754-F69206EC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+mn-lt"/>
                <a:cs typeface="+mn-lt"/>
              </a:rPr>
              <a:t>Инвесторы</a:t>
            </a:r>
          </a:p>
          <a:p>
            <a:r>
              <a:rPr lang="ru-RU" dirty="0">
                <a:ea typeface="+mn-lt"/>
                <a:cs typeface="+mn-lt"/>
              </a:rPr>
              <a:t>Застройщики</a:t>
            </a:r>
          </a:p>
          <a:p>
            <a:r>
              <a:rPr lang="ru-RU" dirty="0">
                <a:ea typeface="+mn-lt"/>
                <a:cs typeface="+mn-lt"/>
              </a:rPr>
              <a:t>Поставщики</a:t>
            </a:r>
          </a:p>
          <a:p>
            <a:r>
              <a:rPr lang="ru-RU" dirty="0">
                <a:ea typeface="+mn-lt"/>
                <a:cs typeface="+mn-lt"/>
              </a:rPr>
              <a:t>Клиенты</a:t>
            </a:r>
          </a:p>
          <a:p>
            <a:r>
              <a:rPr lang="ru-RU" dirty="0">
                <a:ea typeface="+mn-lt"/>
                <a:cs typeface="+mn-lt"/>
              </a:rPr>
              <a:t>Государство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72284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Frame</vt:lpstr>
      <vt:lpstr>Канва</vt:lpstr>
      <vt:lpstr>Сегментация пользователей</vt:lpstr>
      <vt:lpstr>Предлагаемая ценность</vt:lpstr>
      <vt:lpstr>Каналы</vt:lpstr>
      <vt:lpstr>Взаимодействие с потребителем</vt:lpstr>
      <vt:lpstr>Источники дохода</vt:lpstr>
      <vt:lpstr>Ключевые ресурсы</vt:lpstr>
      <vt:lpstr>Ключевые активности</vt:lpstr>
      <vt:lpstr>Ключевые партнеры</vt:lpstr>
      <vt:lpstr>Структура расходов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80</cp:revision>
  <dcterms:created xsi:type="dcterms:W3CDTF">2020-11-11T16:50:50Z</dcterms:created>
  <dcterms:modified xsi:type="dcterms:W3CDTF">2020-11-11T17:04:44Z</dcterms:modified>
</cp:coreProperties>
</file>